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79" r:id="rId6"/>
    <p:sldId id="272" r:id="rId7"/>
    <p:sldId id="274" r:id="rId8"/>
    <p:sldId id="275" r:id="rId9"/>
    <p:sldId id="277" r:id="rId10"/>
    <p:sldId id="278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4D12-BE01-4FF6-89C7-08E720543906}" type="datetimeFigureOut">
              <a:rPr lang="ro-RO" smtClean="0"/>
              <a:pPr/>
              <a:t>05.03.2015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214974"/>
          </a:xfrm>
        </p:spPr>
        <p:txBody>
          <a:bodyPr>
            <a:normAutofit/>
          </a:bodyPr>
          <a:lstStyle/>
          <a:p>
            <a:pPr algn="l"/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sz="4800" b="1" dirty="0" smtClean="0"/>
              <a:t>Ziua europeană a </a:t>
            </a:r>
            <a:r>
              <a:rPr lang="ro-RO" sz="4800" b="1" dirty="0" smtClean="0"/>
              <a:t>limbilor</a:t>
            </a:r>
            <a:r>
              <a:rPr lang="ro-RO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Participanți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 Elevii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gimnaziu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şi liceu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Profesori coordonatori: membrii catedrei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Data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derulării: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26 septembrei2014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Loc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 desfășurare: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abinetul de limbi moderne, săli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clasă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Removable Disk\doina 0ct 2008\dirigentie\5B   2014-2015\activitati educative\Halloween 2014  5B\PSX_20141031_15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1875177"/>
            <a:ext cx="3395663" cy="417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Activități desfășurate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lupt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jitoare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z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Ornamente pentru clasă realizate de elevi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Mămicile grijulii au venit cu prăjiturele cu dovleac</a:t>
            </a:r>
          </a:p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Realizarea de traduceri în trei limbi de circulaţie internaţională – liceu</a:t>
            </a:r>
            <a:br>
              <a:rPr lang="ro-RO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responsabili profesori: Fulop, Mardare, Cocea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800" dirty="0" smtClean="0">
                <a:latin typeface="Times New Roman" pitchFamily="18" charset="0"/>
                <a:cs typeface="Times New Roman" pitchFamily="18" charset="0"/>
              </a:rPr>
            </a:b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72866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Traduceri   bilingve 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ll\Desktop\Catedra L Moderne Site scoala\20140926_101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286544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42876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Traduceri bilingve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Removable Disk\doina 0ct 2008\dirigentie\5B   2014-2015\activitati educative\Halloween 2014  5B\CameraZOOM-20141031150648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Removable Disk\doina 0ct 2008\dirigentie\5B   2014-2015\activitati educative\Halloween 2014  5B\CameraZOOM-2014103115054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Removable Disk\doina 0ct 2008\dirigentie\5B   2014-2015\activitati educative\Halloween 2014  5B\CameraZOOM-20141031150923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Removable Disk\doina 0ct 2008\dirigentie\5B   2014-2015\activitati educative\Halloween 2014  5B\CAM0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2689820"/>
            <a:ext cx="3395663" cy="2546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15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113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Ziua europeană a limbilor   Participanți: Elevii de gimnaziu şi liceu     Profesori coordonatori: membrii catedrei     Data derulării: 26 septembrei2014     Loc de desfășurare: cabinetul de limbi moderne, săli  clasă </vt:lpstr>
      <vt:lpstr>Activități desfășurate</vt:lpstr>
      <vt:lpstr>Realizarea de traduceri în trei limbi de circulaţie internaţională – liceu responsabili profesori: Fulop, Mardare, Cocea </vt:lpstr>
      <vt:lpstr>Traduceri   bilingve  </vt:lpstr>
      <vt:lpstr>Traduceri bilingve</vt:lpstr>
      <vt:lpstr>Parada de costume realizate de elevi: piraţi fioroşi</vt:lpstr>
      <vt:lpstr>Parada de costume realizate de elevi: piraţi fioroşi</vt:lpstr>
      <vt:lpstr>Concurs de măşti jurizat de colegi </vt:lpstr>
      <vt:lpstr>Concurs de măşti jurizat de colegi </vt:lpstr>
      <vt:lpstr>Concurs de măşti jurizat de colegi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Decembrie-România,te iubim!  Organizator: Cercul de Istorie Privire în trecut Participanți:Elevii claselor a V-a A și B Profesor coordonator: Maria Rados Profesori participanți: prof. Doina Juverdeanu prof.Maftei Ionel Data derulării 28 noiembrie 2014 2 decembrie 2014 Loc de desfășurare :sala de clasă</dc:title>
  <dc:creator>Roxy</dc:creator>
  <cp:lastModifiedBy>CHANGE_ME1</cp:lastModifiedBy>
  <cp:revision>17</cp:revision>
  <dcterms:created xsi:type="dcterms:W3CDTF">2014-12-02T15:20:49Z</dcterms:created>
  <dcterms:modified xsi:type="dcterms:W3CDTF">2015-03-05T21:14:49Z</dcterms:modified>
</cp:coreProperties>
</file>